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12/09/16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12/09/16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Anti-Doping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VCE PE Unit 4 – AOS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3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Athlete Violations of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it not only a positive drug test that can violate the code, athletes can also be banned from one or more of the following.</a:t>
            </a:r>
          </a:p>
          <a:p>
            <a:endParaRPr lang="en-US" dirty="0"/>
          </a:p>
          <a:p>
            <a:r>
              <a:rPr lang="en-US" dirty="0" smtClean="0"/>
              <a:t>Positive drug test sample</a:t>
            </a:r>
          </a:p>
          <a:p>
            <a:r>
              <a:rPr lang="en-US" dirty="0" smtClean="0"/>
              <a:t>Use of a prohibited substance</a:t>
            </a:r>
          </a:p>
          <a:p>
            <a:r>
              <a:rPr lang="en-US" dirty="0" smtClean="0"/>
              <a:t>Refusal to submit a sample</a:t>
            </a:r>
          </a:p>
          <a:p>
            <a:r>
              <a:rPr lang="en-US" dirty="0" smtClean="0"/>
              <a:t>Missed test</a:t>
            </a:r>
          </a:p>
          <a:p>
            <a:r>
              <a:rPr lang="en-US" dirty="0" smtClean="0"/>
              <a:t>Tampering with a test</a:t>
            </a:r>
          </a:p>
          <a:p>
            <a:r>
              <a:rPr lang="en-US" dirty="0" smtClean="0"/>
              <a:t>Possession of a banned substance</a:t>
            </a:r>
          </a:p>
          <a:p>
            <a:r>
              <a:rPr lang="en-US" dirty="0" smtClean="0"/>
              <a:t>Trafficking a banned substance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0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Knowledge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rationale for anti-doping codes used by the World Anti-Doping Agency (WADA) and </a:t>
            </a:r>
            <a:r>
              <a:rPr lang="en-US" dirty="0" smtClean="0"/>
              <a:t>the Australian </a:t>
            </a:r>
            <a:r>
              <a:rPr lang="en-US" dirty="0"/>
              <a:t>Sports Anti-Doping Authority (ASADA), including health, safety, fairness, role </a:t>
            </a:r>
            <a:r>
              <a:rPr lang="en-US" dirty="0" err="1"/>
              <a:t>modelling</a:t>
            </a:r>
            <a:r>
              <a:rPr lang="en-US" dirty="0"/>
              <a:t> for children and the maintenance of the spirit of sport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Evaluate anti-doping codes used to govern sport, including the World Anti-Doping Agency (WADA) and the Australian Sports Anti-Doping Authority (ASADA)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6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Doping refers to the use of prohibited substances or illegal methods to enhance performance.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5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WADA </a:t>
            </a:r>
            <a:r>
              <a:rPr lang="en-US" smtClean="0"/>
              <a:t>-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09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World </a:t>
            </a:r>
            <a:r>
              <a:rPr lang="en-US" dirty="0"/>
              <a:t>A</a:t>
            </a:r>
            <a:r>
              <a:rPr lang="en-US" dirty="0" smtClean="0"/>
              <a:t>nti-Doping Agency (WADA) aims to</a:t>
            </a:r>
          </a:p>
          <a:p>
            <a:r>
              <a:rPr lang="en-US" dirty="0" smtClean="0"/>
              <a:t>Promote</a:t>
            </a:r>
          </a:p>
          <a:p>
            <a:pPr lvl="1"/>
            <a:r>
              <a:rPr lang="en-US" dirty="0" smtClean="0"/>
              <a:t>Doping free sport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Equality</a:t>
            </a:r>
          </a:p>
          <a:p>
            <a:endParaRPr lang="en-US" dirty="0"/>
          </a:p>
          <a:p>
            <a:r>
              <a:rPr lang="en-US" dirty="0" smtClean="0"/>
              <a:t>Coordinate and monitor the fight against doping in sport</a:t>
            </a:r>
          </a:p>
          <a:p>
            <a:pPr lvl="1"/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Prevention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WADA was formed in 1999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4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Australian Sports Anti-Doping Agency aims to</a:t>
            </a:r>
          </a:p>
          <a:p>
            <a:pPr lvl="1"/>
            <a:r>
              <a:rPr lang="en-US" dirty="0" smtClean="0"/>
              <a:t>Provide Education</a:t>
            </a:r>
          </a:p>
          <a:p>
            <a:pPr lvl="1"/>
            <a:r>
              <a:rPr lang="en-US" dirty="0" smtClean="0"/>
              <a:t>Reduce likelihood of doping</a:t>
            </a:r>
          </a:p>
          <a:p>
            <a:pPr lvl="1"/>
            <a:r>
              <a:rPr lang="en-US" dirty="0" smtClean="0"/>
              <a:t>Deter, detect and enforce.</a:t>
            </a:r>
          </a:p>
          <a:p>
            <a:pPr lvl="1"/>
            <a:r>
              <a:rPr lang="en-US" dirty="0" smtClean="0"/>
              <a:t>Protect sporting integrity</a:t>
            </a:r>
          </a:p>
          <a:p>
            <a:r>
              <a:rPr lang="en-US" dirty="0" smtClean="0"/>
              <a:t>Achieved via</a:t>
            </a:r>
          </a:p>
          <a:p>
            <a:pPr lvl="1"/>
            <a:r>
              <a:rPr lang="en-US" dirty="0" smtClean="0"/>
              <a:t>Tools that enhance athlete knowledge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Testing – ASADA is in charge of performing tests of athletes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3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Anti-Doping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For a substance to be banned it must meet at least 2 of the following – This is the most important points to remember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Proven by medical science to improve performance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Pose a threat to the health of athletes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Violate the spirit of sport. (see next page for what spirit of sport is.)</a:t>
            </a:r>
          </a:p>
          <a:p>
            <a:pPr lvl="1"/>
            <a:endParaRPr lang="en-US" dirty="0"/>
          </a:p>
          <a:p>
            <a:r>
              <a:rPr lang="en-US" dirty="0" smtClean="0"/>
              <a:t>Use these 3 to analyze any question regarding whether a substance/method is legal or illegal</a:t>
            </a:r>
          </a:p>
          <a:p>
            <a:r>
              <a:rPr lang="en-US" dirty="0" smtClean="0"/>
              <a:t>For example why is altitude training legal and EPO is illegal?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3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of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Pure performance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The pursuit of excellence</a:t>
            </a:r>
          </a:p>
          <a:p>
            <a:r>
              <a:rPr lang="en-US" dirty="0" smtClean="0"/>
              <a:t>Enjoyment</a:t>
            </a:r>
          </a:p>
          <a:p>
            <a:r>
              <a:rPr lang="en-US" smtClean="0"/>
              <a:t>Community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9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Legal or Illegal!!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criteria do the following substances meet?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Proven by medical science to improve performance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Pose a threat to the health of athletes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Violate the spirit of sport. (see next page for what spirit of sport is.)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Caffeine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Amphetamines</a:t>
            </a:r>
            <a:endParaRPr lang="en-US" dirty="0"/>
          </a:p>
        </p:txBody>
      </p:sp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64" y="3529670"/>
            <a:ext cx="2634936" cy="1715552"/>
          </a:xfrm>
          <a:prstGeom prst="rect">
            <a:avLst/>
          </a:prstGeom>
        </p:spPr>
      </p:pic>
      <p:pic>
        <p:nvPicPr>
          <p:cNvPr id="5" name="Picture 4" descr="download (2)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64" y="5080652"/>
            <a:ext cx="2634936" cy="177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7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 Legal or Illegal!!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criteria do the following substances meet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HGH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Creatine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80</TotalTime>
  <Words>421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Anti-Doping</vt:lpstr>
      <vt:lpstr>Key Knowledge and Skills</vt:lpstr>
      <vt:lpstr>Doping</vt:lpstr>
      <vt:lpstr>WADA - Rationale</vt:lpstr>
      <vt:lpstr>ASADA</vt:lpstr>
      <vt:lpstr>World Anti-Doping Code</vt:lpstr>
      <vt:lpstr>Spirit of Sport</vt:lpstr>
      <vt:lpstr>Let’s Play Legal or Illegal!!</vt:lpstr>
      <vt:lpstr>Let’s Play Legal or Illegal!!</vt:lpstr>
      <vt:lpstr>Athlete Violations of the code</vt:lpstr>
    </vt:vector>
  </TitlesOfParts>
  <Company>St Augustines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Anti-Doping</dc:title>
  <dc:creator>Staff Member</dc:creator>
  <cp:lastModifiedBy>Hugh Saunders</cp:lastModifiedBy>
  <cp:revision>12</cp:revision>
  <dcterms:created xsi:type="dcterms:W3CDTF">2014-09-09T03:37:29Z</dcterms:created>
  <dcterms:modified xsi:type="dcterms:W3CDTF">2016-09-11T23:59:39Z</dcterms:modified>
</cp:coreProperties>
</file>